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5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05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827088" y="260350"/>
            <a:ext cx="5761037" cy="8651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altLang="en-US" sz="3200" smtClean="0">
              <a:solidFill>
                <a:schemeClr val="accent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1412875"/>
            <a:ext cx="7772400" cy="4683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altLang="en-US" sz="3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150938"/>
          </a:xfrm>
          <a:solidFill>
            <a:schemeClr val="accent1"/>
          </a:solidFill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noProof="0" dirty="0" smtClean="0"/>
              <a:t>Titelmasterformat durch Klicken bearbeiten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625"/>
            <a:ext cx="6400800" cy="127317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de-AT" noProof="0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277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38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13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3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6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78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05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90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AD63-BC89-4DDA-B546-1F7F4DF2BD97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0EF5-69B6-4D9D-9271-B99507DC14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038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80528" y="1773238"/>
            <a:ext cx="9505056" cy="5084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smtClean="0">
                <a:latin typeface="Righteous"/>
              </a:rPr>
              <a:t>Beezr PM - TEAM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088"/>
            <a:ext cx="16637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05508" y="2276872"/>
            <a:ext cx="7704138" cy="3001615"/>
          </a:xfrm>
        </p:spPr>
        <p:txBody>
          <a:bodyPr>
            <a:normAutofit/>
          </a:bodyPr>
          <a:lstStyle/>
          <a:p>
            <a:r>
              <a:rPr lang="da-DK" sz="3500" dirty="0">
                <a:solidFill>
                  <a:schemeClr val="bg1"/>
                </a:solidFill>
              </a:rPr>
              <a:t>Virtual Teamwork</a:t>
            </a:r>
            <a:endParaRPr lang="en-US" altLang="en-US" sz="35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Course Material</a:t>
            </a:r>
          </a:p>
          <a:p>
            <a:pPr algn="l" eaLnBrk="1" hangingPunct="1"/>
            <a:endParaRPr lang="en-US" altLang="en-US" sz="1800" dirty="0" smtClean="0">
              <a:solidFill>
                <a:schemeClr val="bg1"/>
              </a:solidFill>
            </a:endParaRPr>
          </a:p>
          <a:p>
            <a:pPr algn="l" eaLnBrk="1" hangingPunct="1"/>
            <a:endParaRPr lang="en-US" altLang="en-US" sz="18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1800" b="1" dirty="0" smtClean="0">
                <a:solidFill>
                  <a:schemeClr val="bg1"/>
                </a:solidFill>
              </a:rPr>
              <a:t>Please contact me for any open questions and comments!</a:t>
            </a:r>
          </a:p>
          <a:p>
            <a:pPr algn="l"/>
            <a:r>
              <a:rPr lang="en-US" altLang="en-US" sz="1800" dirty="0" smtClean="0">
                <a:solidFill>
                  <a:schemeClr val="bg1"/>
                </a:solidFill>
              </a:rPr>
              <a:t>08.09.2015 – </a:t>
            </a:r>
            <a:r>
              <a:rPr lang="en-US" altLang="en-US" sz="1800" dirty="0">
                <a:solidFill>
                  <a:schemeClr val="bg1"/>
                </a:solidFill>
              </a:rPr>
              <a:t>Ulrik Bisgaard (</a:t>
            </a:r>
            <a:r>
              <a:rPr lang="en-US" altLang="en-US" sz="1800" dirty="0" smtClean="0">
                <a:solidFill>
                  <a:schemeClr val="bg1"/>
                </a:solidFill>
              </a:rPr>
              <a:t>ub@eaaa.dk)</a:t>
            </a:r>
            <a:endParaRPr lang="en-US" altLang="en-US" sz="2500" dirty="0" smtClean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75656" y="1084263"/>
            <a:ext cx="7270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latin typeface="Arial" charset="0"/>
              </a:rPr>
              <a:t>/ 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Market </a:t>
            </a:r>
            <a:r>
              <a:rPr lang="de-DE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Basket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Virtual Student </a:t>
            </a:r>
            <a:r>
              <a:rPr lang="de-DE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Collaboration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62690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Good teamwork starts with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initial presentation </a:t>
            </a:r>
            <a:r>
              <a:rPr lang="en-US" dirty="0" smtClean="0"/>
              <a:t>of you as </a:t>
            </a:r>
            <a:r>
              <a:rPr lang="en-US" dirty="0"/>
              <a:t>a person: your interests, your emotional and </a:t>
            </a:r>
            <a:r>
              <a:rPr lang="en-US" dirty="0" err="1"/>
              <a:t>behavioural</a:t>
            </a:r>
            <a:r>
              <a:rPr lang="en-US" dirty="0"/>
              <a:t> characteristics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group contract with social codecs regarding </a:t>
            </a:r>
            <a:r>
              <a:rPr lang="en-US" dirty="0" smtClean="0"/>
              <a:t>accessibility</a:t>
            </a:r>
          </a:p>
          <a:p>
            <a:r>
              <a:rPr lang="en-US" dirty="0" smtClean="0"/>
              <a:t>virtual team building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649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6878"/>
            <a:ext cx="6309357" cy="340417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79" y="3411927"/>
            <a:ext cx="4040893" cy="3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Virtual Teamwork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 survival </a:t>
            </a:r>
            <a:r>
              <a:rPr lang="en-US" i="1" dirty="0"/>
              <a:t>competence in the 21</a:t>
            </a:r>
            <a:r>
              <a:rPr lang="en-US" i="1" baseline="30000" dirty="0"/>
              <a:t>st</a:t>
            </a:r>
            <a:r>
              <a:rPr lang="en-US" i="1" dirty="0"/>
              <a:t> century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7397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 smtClean="0"/>
              <a:t>What</a:t>
            </a:r>
            <a:r>
              <a:rPr lang="da-DK" dirty="0" smtClean="0"/>
              <a:t> is a virtual team?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01" y="2478392"/>
            <a:ext cx="5521175" cy="32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virtual teams do not function as a team, but rather as a </a:t>
            </a:r>
            <a:r>
              <a:rPr lang="en-US" i="1" dirty="0" smtClean="0"/>
              <a:t>network….</a:t>
            </a:r>
            <a:endParaRPr lang="da-DK" i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4475989" cy="33569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61" y="3168352"/>
            <a:ext cx="225871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2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Groupthink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15840"/>
            <a:ext cx="5080000" cy="3073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t="24701" r="1"/>
          <a:stretch/>
        </p:blipFill>
        <p:spPr>
          <a:xfrm>
            <a:off x="4572000" y="3959438"/>
            <a:ext cx="3946416" cy="24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best employees can be </a:t>
            </a:r>
            <a:r>
              <a:rPr lang="en-US" dirty="0" err="1"/>
              <a:t>localised</a:t>
            </a:r>
            <a:r>
              <a:rPr lang="en-US" dirty="0"/>
              <a:t> all over the world</a:t>
            </a:r>
            <a:endParaRPr lang="da-DK" dirty="0"/>
          </a:p>
          <a:p>
            <a:r>
              <a:rPr lang="en-US" dirty="0"/>
              <a:t>virtual teamwork provides personal flexibility regarding work time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err="1"/>
              <a:t>organisation</a:t>
            </a:r>
            <a:r>
              <a:rPr lang="en-US" dirty="0"/>
              <a:t> with virtual teams can act more flexible to changes in the marketplace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7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ideas can be more </a:t>
            </a:r>
            <a:r>
              <a:rPr lang="en-US" i="1" dirty="0" smtClean="0"/>
              <a:t>innovative</a:t>
            </a:r>
            <a:r>
              <a:rPr lang="en-US" dirty="0" smtClean="0"/>
              <a:t>, more </a:t>
            </a:r>
            <a:r>
              <a:rPr lang="en-US" i="1" dirty="0" smtClean="0"/>
              <a:t>reflection</a:t>
            </a:r>
            <a:r>
              <a:rPr lang="en-US" dirty="0" smtClean="0"/>
              <a:t> and less </a:t>
            </a:r>
            <a:r>
              <a:rPr lang="en-US" i="1" dirty="0" smtClean="0"/>
              <a:t>groupthink.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32" y="3066256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levels of teamwork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team works as </a:t>
            </a:r>
            <a:r>
              <a:rPr lang="en-US" dirty="0"/>
              <a:t>a mixture of people: no decisions are made in common</a:t>
            </a:r>
            <a:endParaRPr lang="da-DK" dirty="0"/>
          </a:p>
          <a:p>
            <a:pPr marL="0" indent="0">
              <a:buNone/>
            </a:pPr>
            <a:r>
              <a:rPr lang="en-US" dirty="0" smtClean="0"/>
              <a:t>2. conversations </a:t>
            </a:r>
            <a:r>
              <a:rPr lang="en-US" dirty="0"/>
              <a:t>take place and decisions are made in common. Products are made that could not be made without the team</a:t>
            </a:r>
            <a:r>
              <a:rPr lang="en-US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69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team members are strongly committed by the decisions….. </a:t>
            </a:r>
            <a:endParaRPr lang="da-DK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2921" r="15056" b="5303"/>
          <a:stretch/>
        </p:blipFill>
        <p:spPr>
          <a:xfrm>
            <a:off x="1547664" y="1901952"/>
            <a:ext cx="3255264" cy="437083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24" y="2471737"/>
            <a:ext cx="3623240" cy="29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7711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Bildschirmpräsentation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Kontortema</vt:lpstr>
      <vt:lpstr>Beezr PM - TEAM</vt:lpstr>
      <vt:lpstr>Virtual Teamwork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Three levels of teamwork </vt:lpstr>
      <vt:lpstr>PowerPoint-Präsentation</vt:lpstr>
      <vt:lpstr>Good teamwork starts with</vt:lpstr>
      <vt:lpstr>PowerPoint-Präsentation</vt:lpstr>
    </vt:vector>
  </TitlesOfParts>
  <Company>EFIF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Ulrik Bisgaard (UB - Adjunkt - SH - EAA)</dc:creator>
  <cp:lastModifiedBy>Steinreiber, Christian</cp:lastModifiedBy>
  <cp:revision>10</cp:revision>
  <dcterms:created xsi:type="dcterms:W3CDTF">2013-01-31T08:02:28Z</dcterms:created>
  <dcterms:modified xsi:type="dcterms:W3CDTF">2015-09-30T16:32:39Z</dcterms:modified>
</cp:coreProperties>
</file>